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72" r:id="rId5"/>
    <p:sldId id="260" r:id="rId6"/>
    <p:sldId id="261" r:id="rId7"/>
    <p:sldId id="263" r:id="rId8"/>
    <p:sldId id="265" r:id="rId9"/>
    <p:sldId id="267" r:id="rId10"/>
    <p:sldId id="264" r:id="rId11"/>
    <p:sldId id="273" r:id="rId12"/>
    <p:sldId id="266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6084F-B2DB-445B-8811-3DAAEAC9A4B3}" v="662" dt="2023-09-14T19:21:17.091"/>
    <p1510:client id="{F54D8C19-873C-44DB-B004-EE49F6B195F7}" v="32" dt="2023-09-14T19:37:14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416626-C1C9-47A3-A9B4-26766F2C8E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</dgm:pt>
    <dgm:pt modelId="{C957E5FF-5F18-413B-B0FB-2DB240DD0AAE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libri Light" panose="020F0302020204030204"/>
            </a:rPr>
            <a:t> Registered</a:t>
          </a:r>
          <a:r>
            <a:rPr lang="en-US" b="1" dirty="0"/>
            <a:t> nurseries</a:t>
          </a:r>
          <a:r>
            <a:rPr lang="en-US" dirty="0"/>
            <a:t>-18,000</a:t>
          </a:r>
          <a:r>
            <a:rPr lang="en-US" dirty="0">
              <a:latin typeface="Calibri Light" panose="020F0302020204030204"/>
            </a:rPr>
            <a:t> </a:t>
          </a:r>
          <a:endParaRPr lang="en-US" dirty="0"/>
        </a:p>
      </dgm:t>
    </dgm:pt>
    <dgm:pt modelId="{75108337-3333-429F-A6A0-E9A003EAB612}" type="parTrans" cxnId="{CB5D8D03-11C0-45F1-96B2-75CB91308125}">
      <dgm:prSet/>
      <dgm:spPr/>
    </dgm:pt>
    <dgm:pt modelId="{836191F3-B5B0-438D-A1E6-1CB6C758BD2B}" type="sibTrans" cxnId="{CB5D8D03-11C0-45F1-96B2-75CB91308125}">
      <dgm:prSet/>
      <dgm:spPr/>
    </dgm:pt>
    <dgm:pt modelId="{E2B09604-45A7-4E6F-8F71-5930112A56C2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I</a:t>
          </a:r>
          <a:r>
            <a:rPr lang="en-US" b="0" dirty="0">
              <a:latin typeface="Calibri Light" panose="020F0302020204030204"/>
            </a:rPr>
            <a:t>nvestmen</a:t>
          </a:r>
          <a:r>
            <a:rPr lang="en-US" b="1" dirty="0">
              <a:latin typeface="Calibri Light" panose="020F0302020204030204"/>
            </a:rPr>
            <a:t>t</a:t>
          </a:r>
          <a:r>
            <a:rPr lang="en-US" dirty="0">
              <a:latin typeface="Calibri Light" panose="020F0302020204030204"/>
            </a:rPr>
            <a:t> -</a:t>
          </a:r>
          <a:r>
            <a:rPr lang="en-US" dirty="0"/>
            <a:t> </a:t>
          </a:r>
          <a:r>
            <a:rPr lang="en-US" dirty="0">
              <a:latin typeface="Calibri Light" panose="020F0302020204030204"/>
            </a:rPr>
            <a:t>2,000</a:t>
          </a:r>
          <a:r>
            <a:rPr lang="en-US" dirty="0"/>
            <a:t> crore</a:t>
          </a:r>
          <a:r>
            <a:rPr lang="en-US" dirty="0">
              <a:latin typeface="Calibri Light" panose="020F0302020204030204"/>
            </a:rPr>
            <a:t> tk</a:t>
          </a:r>
          <a:endParaRPr lang="en-US" dirty="0"/>
        </a:p>
      </dgm:t>
    </dgm:pt>
    <dgm:pt modelId="{0EE07C6F-0BC5-43D1-BBC8-91BC1BD4DF3F}" type="parTrans" cxnId="{EE07FE5C-8B2B-4D2B-9938-C4C6C216F987}">
      <dgm:prSet/>
      <dgm:spPr/>
    </dgm:pt>
    <dgm:pt modelId="{632C2782-0BCB-48BE-8974-7A6137D538BA}" type="sibTrans" cxnId="{EE07FE5C-8B2B-4D2B-9938-C4C6C216F987}">
      <dgm:prSet/>
      <dgm:spPr/>
    </dgm:pt>
    <dgm:pt modelId="{889958C3-280D-4A8E-A6D8-C94596565FED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1" dirty="0"/>
            <a:t>Involved</a:t>
          </a:r>
          <a:r>
            <a:rPr lang="en-US" dirty="0"/>
            <a:t>- 5 lakh</a:t>
          </a:r>
          <a:r>
            <a:rPr lang="en-US" dirty="0">
              <a:latin typeface="Calibri Light" panose="020F0302020204030204"/>
            </a:rPr>
            <a:t> </a:t>
          </a:r>
          <a:endParaRPr lang="en-US" dirty="0"/>
        </a:p>
      </dgm:t>
    </dgm:pt>
    <dgm:pt modelId="{5CFCE8C1-AEF2-4587-A1D1-A258DA8608B6}" type="parTrans" cxnId="{F29FC9D3-F791-48DF-8481-A7B1F803B601}">
      <dgm:prSet/>
      <dgm:spPr/>
    </dgm:pt>
    <dgm:pt modelId="{6C9A2CC8-877D-4623-8975-65DA47E66E15}" type="sibTrans" cxnId="{F29FC9D3-F791-48DF-8481-A7B1F803B601}">
      <dgm:prSet/>
      <dgm:spPr/>
    </dgm:pt>
    <dgm:pt modelId="{07BB66EC-3029-4747-A560-CDB5BE918974}" type="pres">
      <dgm:prSet presAssocID="{77416626-C1C9-47A3-A9B4-26766F2C8E39}" presName="root" presStyleCnt="0">
        <dgm:presLayoutVars>
          <dgm:dir/>
          <dgm:resizeHandles val="exact"/>
        </dgm:presLayoutVars>
      </dgm:prSet>
      <dgm:spPr/>
    </dgm:pt>
    <dgm:pt modelId="{4F4C8A3E-B3E0-4612-8756-104086E9A522}" type="pres">
      <dgm:prSet presAssocID="{C957E5FF-5F18-413B-B0FB-2DB240DD0AAE}" presName="compNode" presStyleCnt="0"/>
      <dgm:spPr/>
    </dgm:pt>
    <dgm:pt modelId="{C29AC744-79C6-4279-8F75-640956C31EDD}" type="pres">
      <dgm:prSet presAssocID="{C957E5FF-5F18-413B-B0FB-2DB240DD0AAE}" presName="bgRect" presStyleLbl="bgShp" presStyleIdx="0" presStyleCnt="3"/>
      <dgm:spPr/>
    </dgm:pt>
    <dgm:pt modelId="{B1A0BC7C-27B1-405B-AD95-D23E2D7FD76C}" type="pres">
      <dgm:prSet presAssocID="{C957E5FF-5F18-413B-B0FB-2DB240DD0A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B07AF7FB-0767-4853-8B6A-2CEAB56859D4}" type="pres">
      <dgm:prSet presAssocID="{C957E5FF-5F18-413B-B0FB-2DB240DD0AAE}" presName="spaceRect" presStyleCnt="0"/>
      <dgm:spPr/>
    </dgm:pt>
    <dgm:pt modelId="{C3DEC2F4-1839-41D2-8552-58E532439DDF}" type="pres">
      <dgm:prSet presAssocID="{C957E5FF-5F18-413B-B0FB-2DB240DD0AAE}" presName="parTx" presStyleLbl="revTx" presStyleIdx="0" presStyleCnt="3">
        <dgm:presLayoutVars>
          <dgm:chMax val="0"/>
          <dgm:chPref val="0"/>
        </dgm:presLayoutVars>
      </dgm:prSet>
      <dgm:spPr/>
    </dgm:pt>
    <dgm:pt modelId="{C87B3206-431B-4819-A0BB-70DCD43ED5AC}" type="pres">
      <dgm:prSet presAssocID="{836191F3-B5B0-438D-A1E6-1CB6C758BD2B}" presName="sibTrans" presStyleCnt="0"/>
      <dgm:spPr/>
    </dgm:pt>
    <dgm:pt modelId="{E8BD5222-2C4C-487B-9D3E-06E792EA6C70}" type="pres">
      <dgm:prSet presAssocID="{E2B09604-45A7-4E6F-8F71-5930112A56C2}" presName="compNode" presStyleCnt="0"/>
      <dgm:spPr/>
    </dgm:pt>
    <dgm:pt modelId="{8C5C31C5-88B1-45C9-9898-046D4C40A1C2}" type="pres">
      <dgm:prSet presAssocID="{E2B09604-45A7-4E6F-8F71-5930112A56C2}" presName="bgRect" presStyleLbl="bgShp" presStyleIdx="1" presStyleCnt="3"/>
      <dgm:spPr/>
    </dgm:pt>
    <dgm:pt modelId="{A2483548-91EC-4A48-AF8C-B89DFB49412A}" type="pres">
      <dgm:prSet presAssocID="{E2B09604-45A7-4E6F-8F71-5930112A56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25D00FD-4191-4228-A253-649A767A66CA}" type="pres">
      <dgm:prSet presAssocID="{E2B09604-45A7-4E6F-8F71-5930112A56C2}" presName="spaceRect" presStyleCnt="0"/>
      <dgm:spPr/>
    </dgm:pt>
    <dgm:pt modelId="{657B6875-B120-4CA0-A967-EC5B3AC0F0A5}" type="pres">
      <dgm:prSet presAssocID="{E2B09604-45A7-4E6F-8F71-5930112A56C2}" presName="parTx" presStyleLbl="revTx" presStyleIdx="1" presStyleCnt="3">
        <dgm:presLayoutVars>
          <dgm:chMax val="0"/>
          <dgm:chPref val="0"/>
        </dgm:presLayoutVars>
      </dgm:prSet>
      <dgm:spPr/>
    </dgm:pt>
    <dgm:pt modelId="{9EDE1C96-EA97-4EB7-8A8F-C19165298FFB}" type="pres">
      <dgm:prSet presAssocID="{632C2782-0BCB-48BE-8974-7A6137D538BA}" presName="sibTrans" presStyleCnt="0"/>
      <dgm:spPr/>
    </dgm:pt>
    <dgm:pt modelId="{61843EC0-DC50-4D26-B61A-2E745A8FFDC9}" type="pres">
      <dgm:prSet presAssocID="{889958C3-280D-4A8E-A6D8-C94596565FED}" presName="compNode" presStyleCnt="0"/>
      <dgm:spPr/>
    </dgm:pt>
    <dgm:pt modelId="{371FD4F1-6E94-4CF3-BC9F-158C36FCD038}" type="pres">
      <dgm:prSet presAssocID="{889958C3-280D-4A8E-A6D8-C94596565FED}" presName="bgRect" presStyleLbl="bgShp" presStyleIdx="2" presStyleCnt="3"/>
      <dgm:spPr/>
    </dgm:pt>
    <dgm:pt modelId="{F7757033-A464-4259-BEFD-42E364DB46EF}" type="pres">
      <dgm:prSet presAssocID="{889958C3-280D-4A8E-A6D8-C94596565F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7E55208-C684-431A-BFED-05A8EE455A4F}" type="pres">
      <dgm:prSet presAssocID="{889958C3-280D-4A8E-A6D8-C94596565FED}" presName="spaceRect" presStyleCnt="0"/>
      <dgm:spPr/>
    </dgm:pt>
    <dgm:pt modelId="{5AA1831B-DF17-41FE-A983-61DF0FC16DBF}" type="pres">
      <dgm:prSet presAssocID="{889958C3-280D-4A8E-A6D8-C94596565F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B5D8D03-11C0-45F1-96B2-75CB91308125}" srcId="{77416626-C1C9-47A3-A9B4-26766F2C8E39}" destId="{C957E5FF-5F18-413B-B0FB-2DB240DD0AAE}" srcOrd="0" destOrd="0" parTransId="{75108337-3333-429F-A6A0-E9A003EAB612}" sibTransId="{836191F3-B5B0-438D-A1E6-1CB6C758BD2B}"/>
    <dgm:cxn modelId="{EE07FE5C-8B2B-4D2B-9938-C4C6C216F987}" srcId="{77416626-C1C9-47A3-A9B4-26766F2C8E39}" destId="{E2B09604-45A7-4E6F-8F71-5930112A56C2}" srcOrd="1" destOrd="0" parTransId="{0EE07C6F-0BC5-43D1-BBC8-91BC1BD4DF3F}" sibTransId="{632C2782-0BCB-48BE-8974-7A6137D538BA}"/>
    <dgm:cxn modelId="{CD517471-7B05-44F1-9288-6DBCD39CC60E}" type="presOf" srcId="{77416626-C1C9-47A3-A9B4-26766F2C8E39}" destId="{07BB66EC-3029-4747-A560-CDB5BE918974}" srcOrd="0" destOrd="0" presId="urn:microsoft.com/office/officeart/2018/2/layout/IconVerticalSolidList"/>
    <dgm:cxn modelId="{3D980FAF-34B8-4A93-87D5-1DC97E6F5B37}" type="presOf" srcId="{889958C3-280D-4A8E-A6D8-C94596565FED}" destId="{5AA1831B-DF17-41FE-A983-61DF0FC16DBF}" srcOrd="0" destOrd="0" presId="urn:microsoft.com/office/officeart/2018/2/layout/IconVerticalSolidList"/>
    <dgm:cxn modelId="{7057ECB8-7CA6-4550-83E2-B98570A8A861}" type="presOf" srcId="{C957E5FF-5F18-413B-B0FB-2DB240DD0AAE}" destId="{C3DEC2F4-1839-41D2-8552-58E532439DDF}" srcOrd="0" destOrd="0" presId="urn:microsoft.com/office/officeart/2018/2/layout/IconVerticalSolidList"/>
    <dgm:cxn modelId="{1A9434BE-E34C-4216-B787-20BF1F1F6962}" type="presOf" srcId="{E2B09604-45A7-4E6F-8F71-5930112A56C2}" destId="{657B6875-B120-4CA0-A967-EC5B3AC0F0A5}" srcOrd="0" destOrd="0" presId="urn:microsoft.com/office/officeart/2018/2/layout/IconVerticalSolidList"/>
    <dgm:cxn modelId="{F29FC9D3-F791-48DF-8481-A7B1F803B601}" srcId="{77416626-C1C9-47A3-A9B4-26766F2C8E39}" destId="{889958C3-280D-4A8E-A6D8-C94596565FED}" srcOrd="2" destOrd="0" parTransId="{5CFCE8C1-AEF2-4587-A1D1-A258DA8608B6}" sibTransId="{6C9A2CC8-877D-4623-8975-65DA47E66E15}"/>
    <dgm:cxn modelId="{E5EEB73E-A479-47B4-85F4-907365968C35}" type="presParOf" srcId="{07BB66EC-3029-4747-A560-CDB5BE918974}" destId="{4F4C8A3E-B3E0-4612-8756-104086E9A522}" srcOrd="0" destOrd="0" presId="urn:microsoft.com/office/officeart/2018/2/layout/IconVerticalSolidList"/>
    <dgm:cxn modelId="{F7B45B43-C317-4467-9BED-1FBB759EB638}" type="presParOf" srcId="{4F4C8A3E-B3E0-4612-8756-104086E9A522}" destId="{C29AC744-79C6-4279-8F75-640956C31EDD}" srcOrd="0" destOrd="0" presId="urn:microsoft.com/office/officeart/2018/2/layout/IconVerticalSolidList"/>
    <dgm:cxn modelId="{51F74692-9A05-4A50-AF08-20CC2E4D9F44}" type="presParOf" srcId="{4F4C8A3E-B3E0-4612-8756-104086E9A522}" destId="{B1A0BC7C-27B1-405B-AD95-D23E2D7FD76C}" srcOrd="1" destOrd="0" presId="urn:microsoft.com/office/officeart/2018/2/layout/IconVerticalSolidList"/>
    <dgm:cxn modelId="{1FEDCD2A-7188-4FD5-ADF2-7C0EA524A7EE}" type="presParOf" srcId="{4F4C8A3E-B3E0-4612-8756-104086E9A522}" destId="{B07AF7FB-0767-4853-8B6A-2CEAB56859D4}" srcOrd="2" destOrd="0" presId="urn:microsoft.com/office/officeart/2018/2/layout/IconVerticalSolidList"/>
    <dgm:cxn modelId="{E297AC9D-3242-461E-B271-243E62DD4FA0}" type="presParOf" srcId="{4F4C8A3E-B3E0-4612-8756-104086E9A522}" destId="{C3DEC2F4-1839-41D2-8552-58E532439DDF}" srcOrd="3" destOrd="0" presId="urn:microsoft.com/office/officeart/2018/2/layout/IconVerticalSolidList"/>
    <dgm:cxn modelId="{3535B3F0-C802-45A3-863C-A874B91A0B42}" type="presParOf" srcId="{07BB66EC-3029-4747-A560-CDB5BE918974}" destId="{C87B3206-431B-4819-A0BB-70DCD43ED5AC}" srcOrd="1" destOrd="0" presId="urn:microsoft.com/office/officeart/2018/2/layout/IconVerticalSolidList"/>
    <dgm:cxn modelId="{DC6119CB-F58F-4D85-BB93-53E2E3E394A5}" type="presParOf" srcId="{07BB66EC-3029-4747-A560-CDB5BE918974}" destId="{E8BD5222-2C4C-487B-9D3E-06E792EA6C70}" srcOrd="2" destOrd="0" presId="urn:microsoft.com/office/officeart/2018/2/layout/IconVerticalSolidList"/>
    <dgm:cxn modelId="{64857EF4-76D7-404A-BBCE-3D18386B86C3}" type="presParOf" srcId="{E8BD5222-2C4C-487B-9D3E-06E792EA6C70}" destId="{8C5C31C5-88B1-45C9-9898-046D4C40A1C2}" srcOrd="0" destOrd="0" presId="urn:microsoft.com/office/officeart/2018/2/layout/IconVerticalSolidList"/>
    <dgm:cxn modelId="{90A613FA-D0C2-4F1D-9CE5-5F043B93F5B3}" type="presParOf" srcId="{E8BD5222-2C4C-487B-9D3E-06E792EA6C70}" destId="{A2483548-91EC-4A48-AF8C-B89DFB49412A}" srcOrd="1" destOrd="0" presId="urn:microsoft.com/office/officeart/2018/2/layout/IconVerticalSolidList"/>
    <dgm:cxn modelId="{F0C6FA49-D9C0-4AB9-BB6F-2B9676EAE2FD}" type="presParOf" srcId="{E8BD5222-2C4C-487B-9D3E-06E792EA6C70}" destId="{325D00FD-4191-4228-A253-649A767A66CA}" srcOrd="2" destOrd="0" presId="urn:microsoft.com/office/officeart/2018/2/layout/IconVerticalSolidList"/>
    <dgm:cxn modelId="{E820151F-A7FE-4485-A7F8-8377DEC9542E}" type="presParOf" srcId="{E8BD5222-2C4C-487B-9D3E-06E792EA6C70}" destId="{657B6875-B120-4CA0-A967-EC5B3AC0F0A5}" srcOrd="3" destOrd="0" presId="urn:microsoft.com/office/officeart/2018/2/layout/IconVerticalSolidList"/>
    <dgm:cxn modelId="{AD85CC30-14E2-4E90-B081-257555D329A2}" type="presParOf" srcId="{07BB66EC-3029-4747-A560-CDB5BE918974}" destId="{9EDE1C96-EA97-4EB7-8A8F-C19165298FFB}" srcOrd="3" destOrd="0" presId="urn:microsoft.com/office/officeart/2018/2/layout/IconVerticalSolidList"/>
    <dgm:cxn modelId="{23D75617-6F74-4014-81BA-043EFC74DD88}" type="presParOf" srcId="{07BB66EC-3029-4747-A560-CDB5BE918974}" destId="{61843EC0-DC50-4D26-B61A-2E745A8FFDC9}" srcOrd="4" destOrd="0" presId="urn:microsoft.com/office/officeart/2018/2/layout/IconVerticalSolidList"/>
    <dgm:cxn modelId="{AFF50FBC-9144-4D19-B847-1C8DFE74E445}" type="presParOf" srcId="{61843EC0-DC50-4D26-B61A-2E745A8FFDC9}" destId="{371FD4F1-6E94-4CF3-BC9F-158C36FCD038}" srcOrd="0" destOrd="0" presId="urn:microsoft.com/office/officeart/2018/2/layout/IconVerticalSolidList"/>
    <dgm:cxn modelId="{B0173F91-8445-43F6-B614-71BF892CC1DB}" type="presParOf" srcId="{61843EC0-DC50-4D26-B61A-2E745A8FFDC9}" destId="{F7757033-A464-4259-BEFD-42E364DB46EF}" srcOrd="1" destOrd="0" presId="urn:microsoft.com/office/officeart/2018/2/layout/IconVerticalSolidList"/>
    <dgm:cxn modelId="{B509E13A-0E26-4893-89A6-B62D2B192E0C}" type="presParOf" srcId="{61843EC0-DC50-4D26-B61A-2E745A8FFDC9}" destId="{B7E55208-C684-431A-BFED-05A8EE455A4F}" srcOrd="2" destOrd="0" presId="urn:microsoft.com/office/officeart/2018/2/layout/IconVerticalSolidList"/>
    <dgm:cxn modelId="{7B86FC19-59D3-49FE-AC54-25206BC8EAF0}" type="presParOf" srcId="{61843EC0-DC50-4D26-B61A-2E745A8FFDC9}" destId="{5AA1831B-DF17-41FE-A983-61DF0FC16D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25CFA2-2E0B-44C5-8784-C1B2B3C227B5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0E6D8BA-D7E9-46D0-A496-5DADAB681D78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Land – 30%</a:t>
          </a:r>
          <a:endParaRPr lang="en-US" dirty="0"/>
        </a:p>
      </dgm:t>
    </dgm:pt>
    <dgm:pt modelId="{76E70D00-B739-4188-85CD-9B8CC6F7B575}" type="parTrans" cxnId="{904C9B13-9DBA-48B9-9CA1-6EB5140FEC18}">
      <dgm:prSet/>
      <dgm:spPr/>
      <dgm:t>
        <a:bodyPr/>
        <a:lstStyle/>
        <a:p>
          <a:endParaRPr lang="en-US"/>
        </a:p>
      </dgm:t>
    </dgm:pt>
    <dgm:pt modelId="{1ABF5977-9A5A-4BC5-A153-5940F24AF0B4}" type="sibTrans" cxnId="{904C9B13-9DBA-48B9-9CA1-6EB5140FEC18}">
      <dgm:prSet/>
      <dgm:spPr/>
      <dgm:t>
        <a:bodyPr/>
        <a:lstStyle/>
        <a:p>
          <a:endParaRPr lang="en-US"/>
        </a:p>
      </dgm:t>
    </dgm:pt>
    <dgm:pt modelId="{EC1865F6-0DAB-4EB0-A976-61F87619A40B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Labors –20%</a:t>
          </a:r>
          <a:endParaRPr lang="en-US" dirty="0"/>
        </a:p>
      </dgm:t>
    </dgm:pt>
    <dgm:pt modelId="{6DC78A5D-5D66-4E53-A5CF-CACA98647640}" type="parTrans" cxnId="{6A655326-5246-4CA3-A4B4-066DECBF7DFD}">
      <dgm:prSet/>
      <dgm:spPr/>
      <dgm:t>
        <a:bodyPr/>
        <a:lstStyle/>
        <a:p>
          <a:endParaRPr lang="en-US"/>
        </a:p>
      </dgm:t>
    </dgm:pt>
    <dgm:pt modelId="{B83B02C9-84C5-4E5C-905F-F08A1F6E9458}" type="sibTrans" cxnId="{6A655326-5246-4CA3-A4B4-066DECBF7DFD}">
      <dgm:prSet/>
      <dgm:spPr/>
      <dgm:t>
        <a:bodyPr/>
        <a:lstStyle/>
        <a:p>
          <a:endParaRPr lang="en-US"/>
        </a:p>
      </dgm:t>
    </dgm:pt>
    <dgm:pt modelId="{8A5F01ED-F32E-4119-8F74-17AE222E7597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Technologies-20%</a:t>
          </a:r>
          <a:endParaRPr lang="en-US" dirty="0"/>
        </a:p>
      </dgm:t>
    </dgm:pt>
    <dgm:pt modelId="{77DC5FEF-52F0-427C-8CC9-A2485F7FD87A}" type="parTrans" cxnId="{35FA9A9D-C6DF-48BD-A757-08E015A08416}">
      <dgm:prSet/>
      <dgm:spPr/>
      <dgm:t>
        <a:bodyPr/>
        <a:lstStyle/>
        <a:p>
          <a:endParaRPr lang="en-US"/>
        </a:p>
      </dgm:t>
    </dgm:pt>
    <dgm:pt modelId="{76805FBB-9147-409B-8062-195E832008E6}" type="sibTrans" cxnId="{35FA9A9D-C6DF-48BD-A757-08E015A08416}">
      <dgm:prSet/>
      <dgm:spPr/>
      <dgm:t>
        <a:bodyPr/>
        <a:lstStyle/>
        <a:p>
          <a:endParaRPr lang="en-US"/>
        </a:p>
      </dgm:t>
    </dgm:pt>
    <dgm:pt modelId="{38449179-2035-4603-83B5-19E3BB43A15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Equepments –20%</a:t>
          </a:r>
          <a:endParaRPr lang="en-US" dirty="0"/>
        </a:p>
      </dgm:t>
    </dgm:pt>
    <dgm:pt modelId="{2BDC4CBF-4B34-4C62-B8F2-E7A997ED48FF}" type="parTrans" cxnId="{D11210EA-B366-4FFC-9936-A0818A16B172}">
      <dgm:prSet/>
      <dgm:spPr/>
      <dgm:t>
        <a:bodyPr/>
        <a:lstStyle/>
        <a:p>
          <a:endParaRPr lang="en-US"/>
        </a:p>
      </dgm:t>
    </dgm:pt>
    <dgm:pt modelId="{297F1D75-6BC9-4C37-BA89-F7803AF1431E}" type="sibTrans" cxnId="{D11210EA-B366-4FFC-9936-A0818A16B172}">
      <dgm:prSet/>
      <dgm:spPr/>
      <dgm:t>
        <a:bodyPr/>
        <a:lstStyle/>
        <a:p>
          <a:endParaRPr lang="en-US"/>
        </a:p>
      </dgm:t>
    </dgm:pt>
    <dgm:pt modelId="{F66BA3EA-4D4E-4DAC-B4BC-C9258A7B6A2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Others –10%</a:t>
          </a:r>
          <a:endParaRPr lang="en-US" dirty="0"/>
        </a:p>
      </dgm:t>
    </dgm:pt>
    <dgm:pt modelId="{8ED3ED80-FA7E-47AB-98C8-7ECB529E5E56}" type="parTrans" cxnId="{99B55C0C-8F2A-4439-8104-1D2872074717}">
      <dgm:prSet/>
      <dgm:spPr/>
      <dgm:t>
        <a:bodyPr/>
        <a:lstStyle/>
        <a:p>
          <a:endParaRPr lang="en-US"/>
        </a:p>
      </dgm:t>
    </dgm:pt>
    <dgm:pt modelId="{5A8DB1A3-8DCD-480A-9056-9416BB2412A9}" type="sibTrans" cxnId="{99B55C0C-8F2A-4439-8104-1D2872074717}">
      <dgm:prSet/>
      <dgm:spPr/>
      <dgm:t>
        <a:bodyPr/>
        <a:lstStyle/>
        <a:p>
          <a:endParaRPr lang="en-US"/>
        </a:p>
      </dgm:t>
    </dgm:pt>
    <dgm:pt modelId="{356245BA-5F63-4F72-989C-9BC183FFCD67}" type="pres">
      <dgm:prSet presAssocID="{6925CFA2-2E0B-44C5-8784-C1B2B3C227B5}" presName="vert0" presStyleCnt="0">
        <dgm:presLayoutVars>
          <dgm:dir/>
          <dgm:animOne val="branch"/>
          <dgm:animLvl val="lvl"/>
        </dgm:presLayoutVars>
      </dgm:prSet>
      <dgm:spPr/>
    </dgm:pt>
    <dgm:pt modelId="{79E5D5C9-4ADE-4E84-A54A-ABA4F1AC400D}" type="pres">
      <dgm:prSet presAssocID="{20E6D8BA-D7E9-46D0-A496-5DADAB681D78}" presName="thickLine" presStyleLbl="alignNode1" presStyleIdx="0" presStyleCnt="5"/>
      <dgm:spPr/>
    </dgm:pt>
    <dgm:pt modelId="{2BBFA0FB-6F3D-43E7-8470-E221CEAC7BE3}" type="pres">
      <dgm:prSet presAssocID="{20E6D8BA-D7E9-46D0-A496-5DADAB681D78}" presName="horz1" presStyleCnt="0"/>
      <dgm:spPr/>
    </dgm:pt>
    <dgm:pt modelId="{467E986B-907D-449C-ACED-BC1087EEF4FF}" type="pres">
      <dgm:prSet presAssocID="{20E6D8BA-D7E9-46D0-A496-5DADAB681D78}" presName="tx1" presStyleLbl="revTx" presStyleIdx="0" presStyleCnt="5"/>
      <dgm:spPr/>
    </dgm:pt>
    <dgm:pt modelId="{E51C6C85-F624-44F9-89CC-76C22ED2EB6A}" type="pres">
      <dgm:prSet presAssocID="{20E6D8BA-D7E9-46D0-A496-5DADAB681D78}" presName="vert1" presStyleCnt="0"/>
      <dgm:spPr/>
    </dgm:pt>
    <dgm:pt modelId="{0111965B-77B1-4656-AD33-7C7136ED2AFD}" type="pres">
      <dgm:prSet presAssocID="{EC1865F6-0DAB-4EB0-A976-61F87619A40B}" presName="thickLine" presStyleLbl="alignNode1" presStyleIdx="1" presStyleCnt="5"/>
      <dgm:spPr/>
    </dgm:pt>
    <dgm:pt modelId="{5A625C8E-E964-4E6F-89D2-9290BE43D592}" type="pres">
      <dgm:prSet presAssocID="{EC1865F6-0DAB-4EB0-A976-61F87619A40B}" presName="horz1" presStyleCnt="0"/>
      <dgm:spPr/>
    </dgm:pt>
    <dgm:pt modelId="{CA5ED43A-A595-4BB0-9066-866EDA6D9BE0}" type="pres">
      <dgm:prSet presAssocID="{EC1865F6-0DAB-4EB0-A976-61F87619A40B}" presName="tx1" presStyleLbl="revTx" presStyleIdx="1" presStyleCnt="5"/>
      <dgm:spPr/>
    </dgm:pt>
    <dgm:pt modelId="{EBE2153F-38F8-47B7-9859-3FDE0E8C8351}" type="pres">
      <dgm:prSet presAssocID="{EC1865F6-0DAB-4EB0-A976-61F87619A40B}" presName="vert1" presStyleCnt="0"/>
      <dgm:spPr/>
    </dgm:pt>
    <dgm:pt modelId="{1D94CF6E-B691-41AD-B857-29F152AAD6F4}" type="pres">
      <dgm:prSet presAssocID="{8A5F01ED-F32E-4119-8F74-17AE222E7597}" presName="thickLine" presStyleLbl="alignNode1" presStyleIdx="2" presStyleCnt="5"/>
      <dgm:spPr/>
    </dgm:pt>
    <dgm:pt modelId="{BAEA554C-64C8-470E-B200-71C564F9F3C4}" type="pres">
      <dgm:prSet presAssocID="{8A5F01ED-F32E-4119-8F74-17AE222E7597}" presName="horz1" presStyleCnt="0"/>
      <dgm:spPr/>
    </dgm:pt>
    <dgm:pt modelId="{1C459228-B893-4DFC-8C5E-CD61CCF27EA8}" type="pres">
      <dgm:prSet presAssocID="{8A5F01ED-F32E-4119-8F74-17AE222E7597}" presName="tx1" presStyleLbl="revTx" presStyleIdx="2" presStyleCnt="5"/>
      <dgm:spPr/>
    </dgm:pt>
    <dgm:pt modelId="{B3BE91DF-8FE1-45F8-8010-516EC9349F6B}" type="pres">
      <dgm:prSet presAssocID="{8A5F01ED-F32E-4119-8F74-17AE222E7597}" presName="vert1" presStyleCnt="0"/>
      <dgm:spPr/>
    </dgm:pt>
    <dgm:pt modelId="{EFBC32D2-BC68-4184-8362-320EE3DE4812}" type="pres">
      <dgm:prSet presAssocID="{38449179-2035-4603-83B5-19E3BB43A153}" presName="thickLine" presStyleLbl="alignNode1" presStyleIdx="3" presStyleCnt="5"/>
      <dgm:spPr/>
    </dgm:pt>
    <dgm:pt modelId="{ED8B10CB-5FDE-40C0-923C-B91B4998C4BC}" type="pres">
      <dgm:prSet presAssocID="{38449179-2035-4603-83B5-19E3BB43A153}" presName="horz1" presStyleCnt="0"/>
      <dgm:spPr/>
    </dgm:pt>
    <dgm:pt modelId="{0865E44D-96C0-4982-AB72-3589AC60B676}" type="pres">
      <dgm:prSet presAssocID="{38449179-2035-4603-83B5-19E3BB43A153}" presName="tx1" presStyleLbl="revTx" presStyleIdx="3" presStyleCnt="5"/>
      <dgm:spPr/>
    </dgm:pt>
    <dgm:pt modelId="{F9DB9B68-F9CC-4CD1-8B45-C145869D4AD1}" type="pres">
      <dgm:prSet presAssocID="{38449179-2035-4603-83B5-19E3BB43A153}" presName="vert1" presStyleCnt="0"/>
      <dgm:spPr/>
    </dgm:pt>
    <dgm:pt modelId="{40B7B110-D858-40D9-AF75-758F34A88DE7}" type="pres">
      <dgm:prSet presAssocID="{F66BA3EA-4D4E-4DAC-B4BC-C9258A7B6A2E}" presName="thickLine" presStyleLbl="alignNode1" presStyleIdx="4" presStyleCnt="5"/>
      <dgm:spPr/>
    </dgm:pt>
    <dgm:pt modelId="{9DF95CA9-8742-42AF-AFE3-6EB7882E3FF6}" type="pres">
      <dgm:prSet presAssocID="{F66BA3EA-4D4E-4DAC-B4BC-C9258A7B6A2E}" presName="horz1" presStyleCnt="0"/>
      <dgm:spPr/>
    </dgm:pt>
    <dgm:pt modelId="{500F8356-CBC9-4288-845B-E8ADFE67DDA9}" type="pres">
      <dgm:prSet presAssocID="{F66BA3EA-4D4E-4DAC-B4BC-C9258A7B6A2E}" presName="tx1" presStyleLbl="revTx" presStyleIdx="4" presStyleCnt="5"/>
      <dgm:spPr/>
    </dgm:pt>
    <dgm:pt modelId="{A9C0AD5C-E65A-4072-8734-E3ADB28F0742}" type="pres">
      <dgm:prSet presAssocID="{F66BA3EA-4D4E-4DAC-B4BC-C9258A7B6A2E}" presName="vert1" presStyleCnt="0"/>
      <dgm:spPr/>
    </dgm:pt>
  </dgm:ptLst>
  <dgm:cxnLst>
    <dgm:cxn modelId="{99B55C0C-8F2A-4439-8104-1D2872074717}" srcId="{6925CFA2-2E0B-44C5-8784-C1B2B3C227B5}" destId="{F66BA3EA-4D4E-4DAC-B4BC-C9258A7B6A2E}" srcOrd="4" destOrd="0" parTransId="{8ED3ED80-FA7E-47AB-98C8-7ECB529E5E56}" sibTransId="{5A8DB1A3-8DCD-480A-9056-9416BB2412A9}"/>
    <dgm:cxn modelId="{904C9B13-9DBA-48B9-9CA1-6EB5140FEC18}" srcId="{6925CFA2-2E0B-44C5-8784-C1B2B3C227B5}" destId="{20E6D8BA-D7E9-46D0-A496-5DADAB681D78}" srcOrd="0" destOrd="0" parTransId="{76E70D00-B739-4188-85CD-9B8CC6F7B575}" sibTransId="{1ABF5977-9A5A-4BC5-A153-5940F24AF0B4}"/>
    <dgm:cxn modelId="{97F5BA1D-BCFA-462A-A61C-A09DF11BF121}" type="presOf" srcId="{6925CFA2-2E0B-44C5-8784-C1B2B3C227B5}" destId="{356245BA-5F63-4F72-989C-9BC183FFCD67}" srcOrd="0" destOrd="0" presId="urn:microsoft.com/office/officeart/2008/layout/LinedList"/>
    <dgm:cxn modelId="{6A655326-5246-4CA3-A4B4-066DECBF7DFD}" srcId="{6925CFA2-2E0B-44C5-8784-C1B2B3C227B5}" destId="{EC1865F6-0DAB-4EB0-A976-61F87619A40B}" srcOrd="1" destOrd="0" parTransId="{6DC78A5D-5D66-4E53-A5CF-CACA98647640}" sibTransId="{B83B02C9-84C5-4E5C-905F-F08A1F6E9458}"/>
    <dgm:cxn modelId="{81336863-D4E7-4F40-B9B5-B2856BA35035}" type="presOf" srcId="{20E6D8BA-D7E9-46D0-A496-5DADAB681D78}" destId="{467E986B-907D-449C-ACED-BC1087EEF4FF}" srcOrd="0" destOrd="0" presId="urn:microsoft.com/office/officeart/2008/layout/LinedList"/>
    <dgm:cxn modelId="{2C1CE798-C0E8-412C-B415-7CD8456F3774}" type="presOf" srcId="{38449179-2035-4603-83B5-19E3BB43A153}" destId="{0865E44D-96C0-4982-AB72-3589AC60B676}" srcOrd="0" destOrd="0" presId="urn:microsoft.com/office/officeart/2008/layout/LinedList"/>
    <dgm:cxn modelId="{35FA9A9D-C6DF-48BD-A757-08E015A08416}" srcId="{6925CFA2-2E0B-44C5-8784-C1B2B3C227B5}" destId="{8A5F01ED-F32E-4119-8F74-17AE222E7597}" srcOrd="2" destOrd="0" parTransId="{77DC5FEF-52F0-427C-8CC9-A2485F7FD87A}" sibTransId="{76805FBB-9147-409B-8062-195E832008E6}"/>
    <dgm:cxn modelId="{80C2FCD1-B320-4A41-B0C3-BD332049D8FE}" type="presOf" srcId="{F66BA3EA-4D4E-4DAC-B4BC-C9258A7B6A2E}" destId="{500F8356-CBC9-4288-845B-E8ADFE67DDA9}" srcOrd="0" destOrd="0" presId="urn:microsoft.com/office/officeart/2008/layout/LinedList"/>
    <dgm:cxn modelId="{C2B650D8-915C-4C87-885C-6155A78DD072}" type="presOf" srcId="{EC1865F6-0DAB-4EB0-A976-61F87619A40B}" destId="{CA5ED43A-A595-4BB0-9066-866EDA6D9BE0}" srcOrd="0" destOrd="0" presId="urn:microsoft.com/office/officeart/2008/layout/LinedList"/>
    <dgm:cxn modelId="{0EF945E5-B74E-45D4-AE8A-1CF7750CB24E}" type="presOf" srcId="{8A5F01ED-F32E-4119-8F74-17AE222E7597}" destId="{1C459228-B893-4DFC-8C5E-CD61CCF27EA8}" srcOrd="0" destOrd="0" presId="urn:microsoft.com/office/officeart/2008/layout/LinedList"/>
    <dgm:cxn modelId="{D11210EA-B366-4FFC-9936-A0818A16B172}" srcId="{6925CFA2-2E0B-44C5-8784-C1B2B3C227B5}" destId="{38449179-2035-4603-83B5-19E3BB43A153}" srcOrd="3" destOrd="0" parTransId="{2BDC4CBF-4B34-4C62-B8F2-E7A997ED48FF}" sibTransId="{297F1D75-6BC9-4C37-BA89-F7803AF1431E}"/>
    <dgm:cxn modelId="{0F7D4A8E-44E2-4001-BBE7-70048371D1DA}" type="presParOf" srcId="{356245BA-5F63-4F72-989C-9BC183FFCD67}" destId="{79E5D5C9-4ADE-4E84-A54A-ABA4F1AC400D}" srcOrd="0" destOrd="0" presId="urn:microsoft.com/office/officeart/2008/layout/LinedList"/>
    <dgm:cxn modelId="{E83D7331-B0E5-4624-A418-C54E92286372}" type="presParOf" srcId="{356245BA-5F63-4F72-989C-9BC183FFCD67}" destId="{2BBFA0FB-6F3D-43E7-8470-E221CEAC7BE3}" srcOrd="1" destOrd="0" presId="urn:microsoft.com/office/officeart/2008/layout/LinedList"/>
    <dgm:cxn modelId="{17EB22C8-170D-4F8A-91D6-3039119AEE07}" type="presParOf" srcId="{2BBFA0FB-6F3D-43E7-8470-E221CEAC7BE3}" destId="{467E986B-907D-449C-ACED-BC1087EEF4FF}" srcOrd="0" destOrd="0" presId="urn:microsoft.com/office/officeart/2008/layout/LinedList"/>
    <dgm:cxn modelId="{3A2B102D-3765-4355-BC18-B8D134826202}" type="presParOf" srcId="{2BBFA0FB-6F3D-43E7-8470-E221CEAC7BE3}" destId="{E51C6C85-F624-44F9-89CC-76C22ED2EB6A}" srcOrd="1" destOrd="0" presId="urn:microsoft.com/office/officeart/2008/layout/LinedList"/>
    <dgm:cxn modelId="{6D2E2F25-7D1F-4DC4-B020-7111B2EA384F}" type="presParOf" srcId="{356245BA-5F63-4F72-989C-9BC183FFCD67}" destId="{0111965B-77B1-4656-AD33-7C7136ED2AFD}" srcOrd="2" destOrd="0" presId="urn:microsoft.com/office/officeart/2008/layout/LinedList"/>
    <dgm:cxn modelId="{4F68B44D-9D30-481F-8907-06122B24337F}" type="presParOf" srcId="{356245BA-5F63-4F72-989C-9BC183FFCD67}" destId="{5A625C8E-E964-4E6F-89D2-9290BE43D592}" srcOrd="3" destOrd="0" presId="urn:microsoft.com/office/officeart/2008/layout/LinedList"/>
    <dgm:cxn modelId="{5F2C45DF-049F-4387-96E3-33A1F09FFC51}" type="presParOf" srcId="{5A625C8E-E964-4E6F-89D2-9290BE43D592}" destId="{CA5ED43A-A595-4BB0-9066-866EDA6D9BE0}" srcOrd="0" destOrd="0" presId="urn:microsoft.com/office/officeart/2008/layout/LinedList"/>
    <dgm:cxn modelId="{3BB7D19B-E050-4782-A46E-3AB469F49EDB}" type="presParOf" srcId="{5A625C8E-E964-4E6F-89D2-9290BE43D592}" destId="{EBE2153F-38F8-47B7-9859-3FDE0E8C8351}" srcOrd="1" destOrd="0" presId="urn:microsoft.com/office/officeart/2008/layout/LinedList"/>
    <dgm:cxn modelId="{1EAD0B9E-CFA1-40C4-9F16-8DA718CA1DCC}" type="presParOf" srcId="{356245BA-5F63-4F72-989C-9BC183FFCD67}" destId="{1D94CF6E-B691-41AD-B857-29F152AAD6F4}" srcOrd="4" destOrd="0" presId="urn:microsoft.com/office/officeart/2008/layout/LinedList"/>
    <dgm:cxn modelId="{15FAA0F2-4512-4972-A26F-C67DBA39D0EE}" type="presParOf" srcId="{356245BA-5F63-4F72-989C-9BC183FFCD67}" destId="{BAEA554C-64C8-470E-B200-71C564F9F3C4}" srcOrd="5" destOrd="0" presId="urn:microsoft.com/office/officeart/2008/layout/LinedList"/>
    <dgm:cxn modelId="{32F24983-BAA8-4EB3-8B92-1A241AE1B246}" type="presParOf" srcId="{BAEA554C-64C8-470E-B200-71C564F9F3C4}" destId="{1C459228-B893-4DFC-8C5E-CD61CCF27EA8}" srcOrd="0" destOrd="0" presId="urn:microsoft.com/office/officeart/2008/layout/LinedList"/>
    <dgm:cxn modelId="{49A183A5-13F7-4D2B-9DA9-94EF8949364C}" type="presParOf" srcId="{BAEA554C-64C8-470E-B200-71C564F9F3C4}" destId="{B3BE91DF-8FE1-45F8-8010-516EC9349F6B}" srcOrd="1" destOrd="0" presId="urn:microsoft.com/office/officeart/2008/layout/LinedList"/>
    <dgm:cxn modelId="{242490BD-64EB-4ED0-A267-5A9A30AC8D98}" type="presParOf" srcId="{356245BA-5F63-4F72-989C-9BC183FFCD67}" destId="{EFBC32D2-BC68-4184-8362-320EE3DE4812}" srcOrd="6" destOrd="0" presId="urn:microsoft.com/office/officeart/2008/layout/LinedList"/>
    <dgm:cxn modelId="{AEE52314-989A-4592-A6DE-70E9C1F33A96}" type="presParOf" srcId="{356245BA-5F63-4F72-989C-9BC183FFCD67}" destId="{ED8B10CB-5FDE-40C0-923C-B91B4998C4BC}" srcOrd="7" destOrd="0" presId="urn:microsoft.com/office/officeart/2008/layout/LinedList"/>
    <dgm:cxn modelId="{C63255F3-EC0D-4C87-B9E3-365930A95E4F}" type="presParOf" srcId="{ED8B10CB-5FDE-40C0-923C-B91B4998C4BC}" destId="{0865E44D-96C0-4982-AB72-3589AC60B676}" srcOrd="0" destOrd="0" presId="urn:microsoft.com/office/officeart/2008/layout/LinedList"/>
    <dgm:cxn modelId="{34A9B5BD-9513-4F8B-BB18-5C150A212B43}" type="presParOf" srcId="{ED8B10CB-5FDE-40C0-923C-B91B4998C4BC}" destId="{F9DB9B68-F9CC-4CD1-8B45-C145869D4AD1}" srcOrd="1" destOrd="0" presId="urn:microsoft.com/office/officeart/2008/layout/LinedList"/>
    <dgm:cxn modelId="{B02DA54F-0A84-4863-ADB9-6928DDB87898}" type="presParOf" srcId="{356245BA-5F63-4F72-989C-9BC183FFCD67}" destId="{40B7B110-D858-40D9-AF75-758F34A88DE7}" srcOrd="8" destOrd="0" presId="urn:microsoft.com/office/officeart/2008/layout/LinedList"/>
    <dgm:cxn modelId="{290D1326-AB84-4C0C-A62D-6AB10C4F5022}" type="presParOf" srcId="{356245BA-5F63-4F72-989C-9BC183FFCD67}" destId="{9DF95CA9-8742-42AF-AFE3-6EB7882E3FF6}" srcOrd="9" destOrd="0" presId="urn:microsoft.com/office/officeart/2008/layout/LinedList"/>
    <dgm:cxn modelId="{62CBF54F-0948-455C-A28A-AFC5329B9F1D}" type="presParOf" srcId="{9DF95CA9-8742-42AF-AFE3-6EB7882E3FF6}" destId="{500F8356-CBC9-4288-845B-E8ADFE67DDA9}" srcOrd="0" destOrd="0" presId="urn:microsoft.com/office/officeart/2008/layout/LinedList"/>
    <dgm:cxn modelId="{0B49F580-3968-4C41-9B18-4430DE28C5C2}" type="presParOf" srcId="{9DF95CA9-8742-42AF-AFE3-6EB7882E3FF6}" destId="{A9C0AD5C-E65A-4072-8734-E3ADB28F07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AC744-79C6-4279-8F75-640956C31EDD}">
      <dsp:nvSpPr>
        <dsp:cNvPr id="0" name=""/>
        <dsp:cNvSpPr/>
      </dsp:nvSpPr>
      <dsp:spPr>
        <a:xfrm>
          <a:off x="0" y="583"/>
          <a:ext cx="4559425" cy="13661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0BC7C-27B1-405B-AD95-D23E2D7FD76C}">
      <dsp:nvSpPr>
        <dsp:cNvPr id="0" name=""/>
        <dsp:cNvSpPr/>
      </dsp:nvSpPr>
      <dsp:spPr>
        <a:xfrm>
          <a:off x="413248" y="307958"/>
          <a:ext cx="751360" cy="751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EC2F4-1839-41D2-8552-58E532439DDF}">
      <dsp:nvSpPr>
        <dsp:cNvPr id="0" name=""/>
        <dsp:cNvSpPr/>
      </dsp:nvSpPr>
      <dsp:spPr>
        <a:xfrm>
          <a:off x="1577856" y="583"/>
          <a:ext cx="2981568" cy="136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80" tIns="144580" rIns="144580" bIns="14458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Calibri Light" panose="020F0302020204030204"/>
            </a:rPr>
            <a:t> Registered</a:t>
          </a:r>
          <a:r>
            <a:rPr lang="en-US" sz="2500" b="1" kern="1200" dirty="0"/>
            <a:t> nurseries</a:t>
          </a:r>
          <a:r>
            <a:rPr lang="en-US" sz="2500" kern="1200" dirty="0"/>
            <a:t>-18,000</a:t>
          </a:r>
          <a:r>
            <a:rPr lang="en-US" sz="2500" kern="1200" dirty="0">
              <a:latin typeface="Calibri Light" panose="020F0302020204030204"/>
            </a:rPr>
            <a:t> </a:t>
          </a:r>
          <a:endParaRPr lang="en-US" sz="2500" kern="1200" dirty="0"/>
        </a:p>
      </dsp:txBody>
      <dsp:txXfrm>
        <a:off x="1577856" y="583"/>
        <a:ext cx="2981568" cy="1366109"/>
      </dsp:txXfrm>
    </dsp:sp>
    <dsp:sp modelId="{8C5C31C5-88B1-45C9-9898-046D4C40A1C2}">
      <dsp:nvSpPr>
        <dsp:cNvPr id="0" name=""/>
        <dsp:cNvSpPr/>
      </dsp:nvSpPr>
      <dsp:spPr>
        <a:xfrm>
          <a:off x="0" y="1708221"/>
          <a:ext cx="4559425" cy="1366109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83548-91EC-4A48-AF8C-B89DFB49412A}">
      <dsp:nvSpPr>
        <dsp:cNvPr id="0" name=""/>
        <dsp:cNvSpPr/>
      </dsp:nvSpPr>
      <dsp:spPr>
        <a:xfrm>
          <a:off x="413248" y="2015595"/>
          <a:ext cx="751360" cy="751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B6875-B120-4CA0-A967-EC5B3AC0F0A5}">
      <dsp:nvSpPr>
        <dsp:cNvPr id="0" name=""/>
        <dsp:cNvSpPr/>
      </dsp:nvSpPr>
      <dsp:spPr>
        <a:xfrm>
          <a:off x="1577856" y="1708221"/>
          <a:ext cx="2981568" cy="136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80" tIns="144580" rIns="144580" bIns="144580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I</a:t>
          </a:r>
          <a:r>
            <a:rPr lang="en-US" sz="2500" b="0" kern="1200" dirty="0">
              <a:latin typeface="Calibri Light" panose="020F0302020204030204"/>
            </a:rPr>
            <a:t>nvestmen</a:t>
          </a:r>
          <a:r>
            <a:rPr lang="en-US" sz="2500" b="1" kern="1200" dirty="0">
              <a:latin typeface="Calibri Light" panose="020F0302020204030204"/>
            </a:rPr>
            <a:t>t</a:t>
          </a:r>
          <a:r>
            <a:rPr lang="en-US" sz="2500" kern="1200" dirty="0">
              <a:latin typeface="Calibri Light" panose="020F0302020204030204"/>
            </a:rPr>
            <a:t> -</a:t>
          </a:r>
          <a:r>
            <a:rPr lang="en-US" sz="2500" kern="1200" dirty="0"/>
            <a:t> </a:t>
          </a:r>
          <a:r>
            <a:rPr lang="en-US" sz="2500" kern="1200" dirty="0">
              <a:latin typeface="Calibri Light" panose="020F0302020204030204"/>
            </a:rPr>
            <a:t>2,000</a:t>
          </a:r>
          <a:r>
            <a:rPr lang="en-US" sz="2500" kern="1200" dirty="0"/>
            <a:t> crore</a:t>
          </a:r>
          <a:r>
            <a:rPr lang="en-US" sz="2500" kern="1200" dirty="0">
              <a:latin typeface="Calibri Light" panose="020F0302020204030204"/>
            </a:rPr>
            <a:t> tk</a:t>
          </a:r>
          <a:endParaRPr lang="en-US" sz="2500" kern="1200" dirty="0"/>
        </a:p>
      </dsp:txBody>
      <dsp:txXfrm>
        <a:off x="1577856" y="1708221"/>
        <a:ext cx="2981568" cy="1366109"/>
      </dsp:txXfrm>
    </dsp:sp>
    <dsp:sp modelId="{371FD4F1-6E94-4CF3-BC9F-158C36FCD038}">
      <dsp:nvSpPr>
        <dsp:cNvPr id="0" name=""/>
        <dsp:cNvSpPr/>
      </dsp:nvSpPr>
      <dsp:spPr>
        <a:xfrm>
          <a:off x="0" y="3415858"/>
          <a:ext cx="4559425" cy="136610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57033-A464-4259-BEFD-42E364DB46EF}">
      <dsp:nvSpPr>
        <dsp:cNvPr id="0" name=""/>
        <dsp:cNvSpPr/>
      </dsp:nvSpPr>
      <dsp:spPr>
        <a:xfrm>
          <a:off x="413248" y="3723233"/>
          <a:ext cx="751360" cy="7513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1831B-DF17-41FE-A983-61DF0FC16DBF}">
      <dsp:nvSpPr>
        <dsp:cNvPr id="0" name=""/>
        <dsp:cNvSpPr/>
      </dsp:nvSpPr>
      <dsp:spPr>
        <a:xfrm>
          <a:off x="1577856" y="3415858"/>
          <a:ext cx="2981568" cy="136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80" tIns="144580" rIns="144580" bIns="144580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Involved</a:t>
          </a:r>
          <a:r>
            <a:rPr lang="en-US" sz="2500" kern="1200" dirty="0"/>
            <a:t>- 5 lakh</a:t>
          </a:r>
          <a:r>
            <a:rPr lang="en-US" sz="2500" kern="1200" dirty="0">
              <a:latin typeface="Calibri Light" panose="020F0302020204030204"/>
            </a:rPr>
            <a:t> </a:t>
          </a:r>
          <a:endParaRPr lang="en-US" sz="2500" kern="1200" dirty="0"/>
        </a:p>
      </dsp:txBody>
      <dsp:txXfrm>
        <a:off x="1577856" y="3415858"/>
        <a:ext cx="2981568" cy="1366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5D5C9-4ADE-4E84-A54A-ABA4F1AC400D}">
      <dsp:nvSpPr>
        <dsp:cNvPr id="0" name=""/>
        <dsp:cNvSpPr/>
      </dsp:nvSpPr>
      <dsp:spPr>
        <a:xfrm>
          <a:off x="0" y="456"/>
          <a:ext cx="382218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7E986B-907D-449C-ACED-BC1087EEF4FF}">
      <dsp:nvSpPr>
        <dsp:cNvPr id="0" name=""/>
        <dsp:cNvSpPr/>
      </dsp:nvSpPr>
      <dsp:spPr>
        <a:xfrm>
          <a:off x="0" y="456"/>
          <a:ext cx="3822189" cy="748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Calibri Light" panose="020F0302020204030204"/>
            </a:rPr>
            <a:t>Land – 30%</a:t>
          </a:r>
          <a:endParaRPr lang="en-US" sz="3400" kern="1200" dirty="0"/>
        </a:p>
      </dsp:txBody>
      <dsp:txXfrm>
        <a:off x="0" y="456"/>
        <a:ext cx="3822189" cy="748369"/>
      </dsp:txXfrm>
    </dsp:sp>
    <dsp:sp modelId="{0111965B-77B1-4656-AD33-7C7136ED2AFD}">
      <dsp:nvSpPr>
        <dsp:cNvPr id="0" name=""/>
        <dsp:cNvSpPr/>
      </dsp:nvSpPr>
      <dsp:spPr>
        <a:xfrm>
          <a:off x="0" y="748826"/>
          <a:ext cx="3822189" cy="0"/>
        </a:xfrm>
        <a:prstGeom prst="line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5ED43A-A595-4BB0-9066-866EDA6D9BE0}">
      <dsp:nvSpPr>
        <dsp:cNvPr id="0" name=""/>
        <dsp:cNvSpPr/>
      </dsp:nvSpPr>
      <dsp:spPr>
        <a:xfrm>
          <a:off x="0" y="748826"/>
          <a:ext cx="3822189" cy="748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Calibri Light" panose="020F0302020204030204"/>
            </a:rPr>
            <a:t>Labors –20%</a:t>
          </a:r>
          <a:endParaRPr lang="en-US" sz="3400" kern="1200" dirty="0"/>
        </a:p>
      </dsp:txBody>
      <dsp:txXfrm>
        <a:off x="0" y="748826"/>
        <a:ext cx="3822189" cy="748369"/>
      </dsp:txXfrm>
    </dsp:sp>
    <dsp:sp modelId="{1D94CF6E-B691-41AD-B857-29F152AAD6F4}">
      <dsp:nvSpPr>
        <dsp:cNvPr id="0" name=""/>
        <dsp:cNvSpPr/>
      </dsp:nvSpPr>
      <dsp:spPr>
        <a:xfrm>
          <a:off x="0" y="1497196"/>
          <a:ext cx="3822189" cy="0"/>
        </a:xfrm>
        <a:prstGeom prst="lin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459228-B893-4DFC-8C5E-CD61CCF27EA8}">
      <dsp:nvSpPr>
        <dsp:cNvPr id="0" name=""/>
        <dsp:cNvSpPr/>
      </dsp:nvSpPr>
      <dsp:spPr>
        <a:xfrm>
          <a:off x="0" y="1497196"/>
          <a:ext cx="3822189" cy="748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Calibri Light" panose="020F0302020204030204"/>
            </a:rPr>
            <a:t>Technologies-20%</a:t>
          </a:r>
          <a:endParaRPr lang="en-US" sz="3400" kern="1200" dirty="0"/>
        </a:p>
      </dsp:txBody>
      <dsp:txXfrm>
        <a:off x="0" y="1497196"/>
        <a:ext cx="3822189" cy="748369"/>
      </dsp:txXfrm>
    </dsp:sp>
    <dsp:sp modelId="{EFBC32D2-BC68-4184-8362-320EE3DE4812}">
      <dsp:nvSpPr>
        <dsp:cNvPr id="0" name=""/>
        <dsp:cNvSpPr/>
      </dsp:nvSpPr>
      <dsp:spPr>
        <a:xfrm>
          <a:off x="0" y="2245565"/>
          <a:ext cx="3822189" cy="0"/>
        </a:xfrm>
        <a:prstGeom prst="line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65E44D-96C0-4982-AB72-3589AC60B676}">
      <dsp:nvSpPr>
        <dsp:cNvPr id="0" name=""/>
        <dsp:cNvSpPr/>
      </dsp:nvSpPr>
      <dsp:spPr>
        <a:xfrm>
          <a:off x="0" y="2245565"/>
          <a:ext cx="3822189" cy="748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Calibri Light" panose="020F0302020204030204"/>
            </a:rPr>
            <a:t>Equepments –20%</a:t>
          </a:r>
          <a:endParaRPr lang="en-US" sz="3400" kern="1200" dirty="0"/>
        </a:p>
      </dsp:txBody>
      <dsp:txXfrm>
        <a:off x="0" y="2245565"/>
        <a:ext cx="3822189" cy="748369"/>
      </dsp:txXfrm>
    </dsp:sp>
    <dsp:sp modelId="{40B7B110-D858-40D9-AF75-758F34A88DE7}">
      <dsp:nvSpPr>
        <dsp:cNvPr id="0" name=""/>
        <dsp:cNvSpPr/>
      </dsp:nvSpPr>
      <dsp:spPr>
        <a:xfrm>
          <a:off x="0" y="2993935"/>
          <a:ext cx="3822189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F8356-CBC9-4288-845B-E8ADFE67DDA9}">
      <dsp:nvSpPr>
        <dsp:cNvPr id="0" name=""/>
        <dsp:cNvSpPr/>
      </dsp:nvSpPr>
      <dsp:spPr>
        <a:xfrm>
          <a:off x="0" y="2993935"/>
          <a:ext cx="3822189" cy="748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Calibri Light" panose="020F0302020204030204"/>
            </a:rPr>
            <a:t>Others –10%</a:t>
          </a:r>
          <a:endParaRPr lang="en-US" sz="3400" kern="1200" dirty="0"/>
        </a:p>
      </dsp:txBody>
      <dsp:txXfrm>
        <a:off x="0" y="2993935"/>
        <a:ext cx="3822189" cy="748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row of colorful planters with plants in them&#10;&#10;Description automatically generated">
            <a:extLst>
              <a:ext uri="{FF2B5EF4-FFF2-40B4-BE49-F238E27FC236}">
                <a16:creationId xmlns:a16="http://schemas.microsoft.com/office/drawing/2014/main" id="{E669532F-22FC-5790-E414-C016235C7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19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 to 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4DC67-95AE-D718-ED56-B20BE99D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Target Consumer:</a:t>
            </a:r>
            <a:endParaRPr lang="en-US" sz="5400" b="1"/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B0ADB-EF4D-E9D4-51FE-7BB1D9415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1700" dirty="0">
                <a:ea typeface="+mn-lt"/>
                <a:cs typeface="+mn-lt"/>
              </a:rPr>
              <a:t>Women</a:t>
            </a:r>
            <a:endParaRPr lang="en-US" sz="1700" dirty="0"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700" dirty="0">
                <a:ea typeface="+mn-lt"/>
                <a:cs typeface="+mn-lt"/>
              </a:rPr>
              <a:t>Various types of institutions </a:t>
            </a:r>
            <a:endParaRPr lang="en-US" sz="1700" dirty="0"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700" dirty="0">
                <a:ea typeface="+mn-lt"/>
                <a:cs typeface="+mn-lt"/>
              </a:rPr>
              <a:t>Pharmaceutical industry </a:t>
            </a:r>
            <a:endParaRPr lang="en-US" sz="1700" dirty="0"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700" dirty="0">
                <a:ea typeface="+mn-lt"/>
                <a:cs typeface="+mn-lt"/>
              </a:rPr>
              <a:t>Cosmetical industry </a:t>
            </a:r>
            <a:endParaRPr lang="en-US" sz="1700" dirty="0"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700" dirty="0">
                <a:ea typeface="+mn-lt"/>
                <a:cs typeface="+mn-lt"/>
              </a:rPr>
              <a:t>Students 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700" dirty="0">
                <a:ea typeface="+mn-lt"/>
                <a:cs typeface="+mn-lt"/>
              </a:rPr>
              <a:t>Roof gardener</a:t>
            </a:r>
            <a:endParaRPr lang="en-US" sz="1700" dirty="0"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700" dirty="0">
                <a:ea typeface="+mn-lt"/>
                <a:cs typeface="+mn-lt"/>
              </a:rPr>
              <a:t>Gardener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700" dirty="0">
                <a:ea typeface="+mn-lt"/>
                <a:cs typeface="+mn-lt"/>
              </a:rPr>
              <a:t>City dwellers 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700" dirty="0">
                <a:ea typeface="+mn-lt"/>
                <a:cs typeface="+mn-lt"/>
              </a:rPr>
              <a:t>Interior designer</a:t>
            </a:r>
            <a:endParaRPr lang="en-US" sz="1700" dirty="0"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1700">
              <a:ea typeface="Calibri"/>
              <a:cs typeface="Calibri"/>
            </a:endParaRPr>
          </a:p>
        </p:txBody>
      </p:sp>
      <p:pic>
        <p:nvPicPr>
          <p:cNvPr id="4" name="Picture 3" descr="Target Marketing: How To Identify your Target Markets">
            <a:extLst>
              <a:ext uri="{FF2B5EF4-FFF2-40B4-BE49-F238E27FC236}">
                <a16:creationId xmlns:a16="http://schemas.microsoft.com/office/drawing/2014/main" id="{A9D01360-56D2-D739-B7BA-955261BE0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11" r="310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227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EB884C-74C3-9287-286E-4EAEC152A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8" y="512004"/>
            <a:ext cx="9445083" cy="565350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9A988D3-8183-CA10-AE2F-2BB2FC75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Target market:</a:t>
            </a:r>
          </a:p>
        </p:txBody>
      </p:sp>
    </p:spTree>
    <p:extLst>
      <p:ext uri="{BB962C8B-B14F-4D97-AF65-F5344CB8AC3E}">
        <p14:creationId xmlns:p14="http://schemas.microsoft.com/office/powerpoint/2010/main" val="3680545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usiness vision concept Royalty Free Vector Image">
            <a:extLst>
              <a:ext uri="{FF2B5EF4-FFF2-40B4-BE49-F238E27FC236}">
                <a16:creationId xmlns:a16="http://schemas.microsoft.com/office/drawing/2014/main" id="{25C3A0FB-1651-1E1D-8E54-2A0C7720D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" t="1065" b="7219"/>
          <a:stretch/>
        </p:blipFill>
        <p:spPr>
          <a:xfrm>
            <a:off x="6192506" y="640080"/>
            <a:ext cx="5272051" cy="557784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7C39E-430D-5B56-47E3-7F4524BD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30" y="885886"/>
            <a:ext cx="5064694" cy="1579651"/>
          </a:xfrm>
        </p:spPr>
        <p:txBody>
          <a:bodyPr anchor="b">
            <a:normAutofit/>
          </a:bodyPr>
          <a:lstStyle/>
          <a:p>
            <a:r>
              <a:rPr lang="en-US" sz="4200" b="1" dirty="0">
                <a:ea typeface="+mj-lt"/>
                <a:cs typeface="+mj-lt"/>
              </a:rPr>
              <a:t>Future Enhancement:</a:t>
            </a:r>
          </a:p>
          <a:p>
            <a:endParaRPr lang="en-US" sz="4200">
              <a:ea typeface="Calibri Light"/>
              <a:cs typeface="Calibri Light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25F8F-5E2F-B8B9-786A-07657DEF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900"/>
              </a:spcBef>
              <a:buFont typeface="Wingdings,Sans-Serif" panose="020B0604020202020204" pitchFamily="34" charset="0"/>
              <a:buChar char="v"/>
            </a:pPr>
            <a:r>
              <a:rPr lang="en-US" sz="2200" b="1" dirty="0">
                <a:latin typeface="Calibri"/>
                <a:ea typeface="Calibri Light"/>
                <a:cs typeface="Arial"/>
              </a:rPr>
              <a:t>Export in International Market.</a:t>
            </a:r>
          </a:p>
          <a:p>
            <a:pPr marL="285750" indent="-285750">
              <a:spcBef>
                <a:spcPts val="900"/>
              </a:spcBef>
              <a:buFont typeface="Wingdings,Sans-Serif" panose="020B0604020202020204" pitchFamily="34" charset="0"/>
              <a:buChar char="v"/>
            </a:pPr>
            <a:r>
              <a:rPr lang="en-US" sz="2200" b="1" dirty="0">
                <a:latin typeface="Calibri"/>
                <a:ea typeface="Calibri Light"/>
                <a:cs typeface="Arial"/>
              </a:rPr>
              <a:t>Update in Technology.</a:t>
            </a:r>
          </a:p>
          <a:p>
            <a:pPr marL="285750" indent="-285750">
              <a:spcBef>
                <a:spcPts val="900"/>
              </a:spcBef>
              <a:buFont typeface="Wingdings,Sans-Serif" panose="020B0604020202020204" pitchFamily="34" charset="0"/>
              <a:buChar char="v"/>
            </a:pPr>
            <a:r>
              <a:rPr lang="en-US" sz="2200" b="1" dirty="0">
                <a:latin typeface="Calibri"/>
                <a:ea typeface="Calibri Light"/>
                <a:cs typeface="Arial"/>
              </a:rPr>
              <a:t>Increase Land</a:t>
            </a:r>
          </a:p>
          <a:p>
            <a:pPr marL="285750" indent="-285750">
              <a:spcBef>
                <a:spcPts val="900"/>
              </a:spcBef>
              <a:buFont typeface="Wingdings,Sans-Serif" panose="020B0604020202020204" pitchFamily="34" charset="0"/>
              <a:buChar char="v"/>
            </a:pPr>
            <a:r>
              <a:rPr lang="en-US" sz="2200" b="1" dirty="0">
                <a:latin typeface="Calibri"/>
                <a:ea typeface="Calibri Light"/>
                <a:cs typeface="Arial"/>
              </a:rPr>
              <a:t>Online services</a:t>
            </a:r>
          </a:p>
          <a:p>
            <a:pPr marL="0" indent="0">
              <a:spcBef>
                <a:spcPts val="900"/>
              </a:spcBef>
              <a:buNone/>
            </a:pPr>
            <a:endParaRPr lang="en-US" sz="2200" b="1">
              <a:latin typeface="Arial"/>
              <a:cs typeface="Arial"/>
            </a:endParaRPr>
          </a:p>
          <a:p>
            <a:pPr marL="285750" indent="-285750">
              <a:spcBef>
                <a:spcPts val="900"/>
              </a:spcBef>
              <a:buFont typeface="Wingdings,Sans-Serif" panose="020B0604020202020204" pitchFamily="34" charset="0"/>
              <a:buChar char="v"/>
            </a:pPr>
            <a:endParaRPr lang="en-US" sz="2200" b="1">
              <a:latin typeface="Arial"/>
              <a:ea typeface="Calibri"/>
              <a:cs typeface="Arial"/>
            </a:endParaRPr>
          </a:p>
          <a:p>
            <a:endParaRPr lang="en-US" sz="22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778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9F4659C1-F290-79EF-43B4-E2652AA13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07" r="-2" b="-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Picture 4" descr="A group of white flowers&#10;&#10;Description automatically generated">
            <a:extLst>
              <a:ext uri="{FF2B5EF4-FFF2-40B4-BE49-F238E27FC236}">
                <a16:creationId xmlns:a16="http://schemas.microsoft.com/office/drawing/2014/main" id="{B485B922-50D9-EE32-45DB-9EAFF2A1E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07" r="-2" b="-2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293F4-C864-864F-D3B3-AE459409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0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25230-9495-5FA8-75B6-C6915B0D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Any Question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question mark made of grass&#10;&#10;Description automatically generated">
            <a:extLst>
              <a:ext uri="{FF2B5EF4-FFF2-40B4-BE49-F238E27FC236}">
                <a16:creationId xmlns:a16="http://schemas.microsoft.com/office/drawing/2014/main" id="{B54CB3AA-ADA4-5109-B156-87EC2FADD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53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590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1958C-992C-C3D4-A059-7CEDEB69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Thank you</a:t>
            </a:r>
            <a:endParaRPr lang="en-US" sz="6600">
              <a:cs typeface="Calibri Light"/>
            </a:endParaRP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and holding a bouquet of blue flowers&#10;&#10;Description automatically generated">
            <a:extLst>
              <a:ext uri="{FF2B5EF4-FFF2-40B4-BE49-F238E27FC236}">
                <a16:creationId xmlns:a16="http://schemas.microsoft.com/office/drawing/2014/main" id="{8CA5925C-A9D9-1D51-96E0-B9368C9AC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66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9A0E8-761C-7A6C-6E11-6502F5BD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" y="178420"/>
            <a:ext cx="7058722" cy="2291823"/>
          </a:xfrm>
        </p:spPr>
        <p:txBody>
          <a:bodyPr anchor="ctr">
            <a:normAutofit/>
          </a:bodyPr>
          <a:lstStyle/>
          <a:p>
            <a:br>
              <a:rPr lang="en-US" sz="4000" b="1" dirty="0">
                <a:cs typeface="Calibri Light"/>
              </a:rPr>
            </a:br>
            <a:r>
              <a:rPr lang="en-US" sz="4000" b="1" dirty="0">
                <a:cs typeface="Calibri Light"/>
              </a:rPr>
              <a:t>Team Members 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E78109-8DF2-ACFA-E8C6-E0C1562FC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ea typeface="+mn-lt"/>
                <a:cs typeface="+mn-lt"/>
              </a:rPr>
              <a:t>Tamanna Akter(221-15-5298)</a:t>
            </a:r>
            <a:endParaRPr lang="en-US" sz="2000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 err="1">
                <a:ea typeface="+mn-lt"/>
                <a:cs typeface="+mn-lt"/>
              </a:rPr>
              <a:t>Mst</a:t>
            </a:r>
            <a:r>
              <a:rPr lang="en-US" sz="2000" dirty="0">
                <a:ea typeface="+mn-lt"/>
                <a:cs typeface="+mn-lt"/>
              </a:rPr>
              <a:t>. Fatema Akter(221-15-6015)</a:t>
            </a:r>
            <a:endParaRPr lang="en-US" sz="2000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ea typeface="+mn-lt"/>
                <a:cs typeface="+mn-lt"/>
              </a:rPr>
              <a:t>Suriya Akter(221-15-4745)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ea typeface="+mn-lt"/>
                <a:cs typeface="+mn-lt"/>
              </a:rPr>
              <a:t>Abdullah Al Rifat(221-15-5954)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ea typeface="+mn-lt"/>
                <a:cs typeface="+mn-lt"/>
              </a:rPr>
              <a:t>Md. Arif Billah(221-15-5842)</a:t>
            </a:r>
            <a:br>
              <a:rPr lang="en-US" sz="2000" dirty="0">
                <a:ea typeface="+mn-lt"/>
                <a:cs typeface="+mn-lt"/>
              </a:rPr>
            </a:b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oup of white cartoon characters with a red person standing in front of them&#10;&#10;Description automatically generated">
            <a:extLst>
              <a:ext uri="{FF2B5EF4-FFF2-40B4-BE49-F238E27FC236}">
                <a16:creationId xmlns:a16="http://schemas.microsoft.com/office/drawing/2014/main" id="{30C95F0D-7262-49CE-2087-4000D9CA0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06" r="270" b="-391"/>
          <a:stretch/>
        </p:blipFill>
        <p:spPr>
          <a:xfrm>
            <a:off x="6096000" y="1873627"/>
            <a:ext cx="5334197" cy="3110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4E4AF-2773-D98D-7D42-197BFFF2B1F2}"/>
              </a:ext>
            </a:extLst>
          </p:cNvPr>
          <p:cNvSpPr txBox="1"/>
          <p:nvPr/>
        </p:nvSpPr>
        <p:spPr>
          <a:xfrm>
            <a:off x="3389033" y="178419"/>
            <a:ext cx="63701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D" sz="4400" b="1" dirty="0">
                <a:solidFill>
                  <a:srgbClr val="7030A0"/>
                </a:solidFill>
              </a:rPr>
              <a:t>Team Name :Free Thinkers</a:t>
            </a:r>
          </a:p>
        </p:txBody>
      </p:sp>
    </p:spTree>
    <p:extLst>
      <p:ext uri="{BB962C8B-B14F-4D97-AF65-F5344CB8AC3E}">
        <p14:creationId xmlns:p14="http://schemas.microsoft.com/office/powerpoint/2010/main" val="159829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red plant in a white pot&#10;&#10;Description automatically generated">
            <a:extLst>
              <a:ext uri="{FF2B5EF4-FFF2-40B4-BE49-F238E27FC236}">
                <a16:creationId xmlns:a16="http://schemas.microsoft.com/office/drawing/2014/main" id="{6F6CCD6F-EBB2-F5DA-EEA2-31BC3B2F5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8" b="18721"/>
          <a:stretch/>
        </p:blipFill>
        <p:spPr>
          <a:xfrm>
            <a:off x="-802947" y="10"/>
            <a:ext cx="12994947" cy="73086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56D62-8A81-2FD4-FBB5-9C33C6A20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 fontScale="90000"/>
          </a:bodyPr>
          <a:lstStyle/>
          <a:p>
            <a:pPr algn="ctr"/>
            <a:endParaRPr lang="en-US" sz="3600" cap="all" dirty="0">
              <a:ea typeface="+mj-lt"/>
              <a:cs typeface="+mj-lt"/>
            </a:endParaRPr>
          </a:p>
          <a:p>
            <a:pPr algn="ctr"/>
            <a:r>
              <a:rPr lang="en-US" sz="4000" b="1" cap="all" dirty="0">
                <a:ea typeface="+mj-lt"/>
                <a:cs typeface="+mj-lt"/>
              </a:rPr>
              <a:t> PLANT Nursery</a:t>
            </a:r>
            <a:r>
              <a:rPr lang="en-US" sz="4000" cap="all" dirty="0">
                <a:ea typeface="+mj-lt"/>
                <a:cs typeface="+mj-lt"/>
              </a:rPr>
              <a:t>  </a:t>
            </a:r>
            <a:endParaRPr lang="en-US" sz="1800" b="1" cap="all" dirty="0">
              <a:cs typeface="Calibri Light"/>
            </a:endParaRPr>
          </a:p>
          <a:p>
            <a:pPr algn="ctr"/>
            <a:endParaRPr lang="en-US" sz="3600" dirty="0">
              <a:cs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0458721-1E53-6460-0B0F-4D01F9704F7C}"/>
              </a:ext>
            </a:extLst>
          </p:cNvPr>
          <p:cNvSpPr txBox="1"/>
          <p:nvPr/>
        </p:nvSpPr>
        <p:spPr>
          <a:xfrm>
            <a:off x="7915922" y="5504156"/>
            <a:ext cx="33291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Cultivating Green Growth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65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E4580-D98F-BFAB-BE93-50C34214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428" y="376276"/>
            <a:ext cx="10515600" cy="1325563"/>
          </a:xfrm>
        </p:spPr>
        <p:txBody>
          <a:bodyPr/>
          <a:lstStyle/>
          <a:p>
            <a:r>
              <a:rPr lang="en-BD" dirty="0"/>
              <a:t>Company’s Name: </a:t>
            </a:r>
            <a:r>
              <a:rPr lang="en-BD" dirty="0">
                <a:solidFill>
                  <a:srgbClr val="00B050"/>
                </a:solidFill>
              </a:rPr>
              <a:t>Green Plant Nursery</a:t>
            </a:r>
          </a:p>
        </p:txBody>
      </p:sp>
      <p:pic>
        <p:nvPicPr>
          <p:cNvPr id="1026" name="Picture 2" descr="3d realistic cute green sprout in cartoon style Vector Image">
            <a:extLst>
              <a:ext uri="{FF2B5EF4-FFF2-40B4-BE49-F238E27FC236}">
                <a16:creationId xmlns:a16="http://schemas.microsoft.com/office/drawing/2014/main" id="{F50D804B-7340-CBF2-8A68-59385E22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6"/>
          <a:stretch/>
        </p:blipFill>
        <p:spPr bwMode="auto">
          <a:xfrm>
            <a:off x="4801008" y="1935039"/>
            <a:ext cx="2589983" cy="254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F55C7-00FD-E9D7-E803-016271E4D3AD}"/>
              </a:ext>
            </a:extLst>
          </p:cNvPr>
          <p:cNvSpPr txBox="1"/>
          <p:nvPr/>
        </p:nvSpPr>
        <p:spPr>
          <a:xfrm>
            <a:off x="4801008" y="4341386"/>
            <a:ext cx="359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Plant a Tree, Grow a Future!</a:t>
            </a:r>
          </a:p>
        </p:txBody>
      </p:sp>
    </p:spTree>
    <p:extLst>
      <p:ext uri="{BB962C8B-B14F-4D97-AF65-F5344CB8AC3E}">
        <p14:creationId xmlns:p14="http://schemas.microsoft.com/office/powerpoint/2010/main" val="199416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" name="Picture 183" descr="A potted plant on a window sill&#10;&#10;Description automatically generated">
            <a:extLst>
              <a:ext uri="{FF2B5EF4-FFF2-40B4-BE49-F238E27FC236}">
                <a16:creationId xmlns:a16="http://schemas.microsoft.com/office/drawing/2014/main" id="{3EB1BB72-0AB0-3F1C-180E-623C15671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" r="4" b="165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753549F-2F17-78A7-3DEF-7623B41F7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785927"/>
              </p:ext>
            </p:extLst>
          </p:nvPr>
        </p:nvGraphicFramePr>
        <p:xfrm>
          <a:off x="590719" y="1019538"/>
          <a:ext cx="4559425" cy="4782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3" name="TextBox 232">
            <a:extLst>
              <a:ext uri="{FF2B5EF4-FFF2-40B4-BE49-F238E27FC236}">
                <a16:creationId xmlns:a16="http://schemas.microsoft.com/office/drawing/2014/main" id="{5FB6EC64-0965-8D4A-233F-20A34A3F6805}"/>
              </a:ext>
            </a:extLst>
          </p:cNvPr>
          <p:cNvSpPr txBox="1"/>
          <p:nvPr/>
        </p:nvSpPr>
        <p:spPr>
          <a:xfrm>
            <a:off x="753805" y="1351935"/>
            <a:ext cx="950451" cy="737419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234" name="Graphic 1" descr="Books on shelf with solid fill">
            <a:extLst>
              <a:ext uri="{FF2B5EF4-FFF2-40B4-BE49-F238E27FC236}">
                <a16:creationId xmlns:a16="http://schemas.microsoft.com/office/drawing/2014/main" id="{0D4832D8-8E02-619F-0C51-5DA72598B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929" y="1292123"/>
            <a:ext cx="799691" cy="79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5641-E23F-9965-554C-D7BD7C8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ea typeface="Calibri Light"/>
                <a:cs typeface="Calibri Light"/>
              </a:rPr>
              <a:t>Types of plants: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4C541-59FF-950E-25CC-5315CDCDC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40" y="2100438"/>
            <a:ext cx="4281113" cy="225391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Fruits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Flowers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Medicinal Plants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Indoor Plants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Wooden Trees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lant in a pot&#10;&#10;Description automatically generated">
            <a:extLst>
              <a:ext uri="{FF2B5EF4-FFF2-40B4-BE49-F238E27FC236}">
                <a16:creationId xmlns:a16="http://schemas.microsoft.com/office/drawing/2014/main" id="{0890A682-6A98-9741-8BDA-168F836F2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5" r="5944" b="-1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lant with fruits on it&#10;&#10;Description automatically generated">
            <a:extLst>
              <a:ext uri="{FF2B5EF4-FFF2-40B4-BE49-F238E27FC236}">
                <a16:creationId xmlns:a16="http://schemas.microsoft.com/office/drawing/2014/main" id="{32A9AAC9-10F2-D8A2-6BB2-03DB4FDE6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51" r="5050" b="2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7" name="Picture 6" descr="A bowl of pills and flowers&#10;&#10;Description automatically generated">
            <a:extLst>
              <a:ext uri="{FF2B5EF4-FFF2-40B4-BE49-F238E27FC236}">
                <a16:creationId xmlns:a16="http://schemas.microsoft.com/office/drawing/2014/main" id="{AF2F47C8-86CC-C306-5961-A749A194F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9" r="1290" b="-2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lant in a pot&#10;&#10;Description automatically generated">
            <a:extLst>
              <a:ext uri="{FF2B5EF4-FFF2-40B4-BE49-F238E27FC236}">
                <a16:creationId xmlns:a16="http://schemas.microsoft.com/office/drawing/2014/main" id="{C040E73C-2DA7-6F16-1457-58DE425899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30" r="5" b="35503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tree trunk with a tree trunk in the background&#10;&#10;Description automatically generated">
            <a:extLst>
              <a:ext uri="{FF2B5EF4-FFF2-40B4-BE49-F238E27FC236}">
                <a16:creationId xmlns:a16="http://schemas.microsoft.com/office/drawing/2014/main" id="{02E05EC8-06D0-46CA-0DB4-EFAE67D3F8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50" r="1801" b="-2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31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ccurately Calculating Inventory Costs - Unleashed Software">
            <a:extLst>
              <a:ext uri="{FF2B5EF4-FFF2-40B4-BE49-F238E27FC236}">
                <a16:creationId xmlns:a16="http://schemas.microsoft.com/office/drawing/2014/main" id="{0E97110C-003D-13B3-E477-793681AB9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3295F-47A7-F208-98BB-7B3A396B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766609"/>
            <a:ext cx="4461285" cy="1899912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4000" b="1" dirty="0">
              <a:solidFill>
                <a:srgbClr val="002060"/>
              </a:solidFill>
              <a:ea typeface="Calibri Light"/>
              <a:cs typeface="Calibri Light"/>
            </a:endParaRPr>
          </a:p>
          <a:p>
            <a:r>
              <a:rPr lang="en-US" sz="4000" b="1" dirty="0">
                <a:solidFill>
                  <a:srgbClr val="002060"/>
                </a:solidFill>
                <a:ea typeface="+mj-lt"/>
                <a:cs typeface="+mj-lt"/>
              </a:rPr>
              <a:t>Analysis of the Production Cost:</a:t>
            </a:r>
          </a:p>
          <a:p>
            <a:endParaRPr lang="en-US" sz="4000" dirty="0">
              <a:ea typeface="+mj-lt"/>
              <a:cs typeface="+mj-lt"/>
            </a:endParaRPr>
          </a:p>
          <a:p>
            <a:endParaRPr lang="en-US" sz="4000" dirty="0">
              <a:ea typeface="Calibri Light"/>
              <a:cs typeface="Calibri Light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76BF6C-9F68-932B-8E6B-E6C0CB9E2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712246"/>
              </p:ext>
            </p:extLst>
          </p:nvPr>
        </p:nvGraphicFramePr>
        <p:xfrm>
          <a:off x="753161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04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98BA8-1EB6-2DCC-784B-320113A2F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latin typeface="Calibri"/>
                <a:ea typeface="+mj-lt"/>
                <a:cs typeface="+mj-lt"/>
              </a:rPr>
              <a:t>How do plants nurseries contribute to the local and national economy?</a:t>
            </a:r>
          </a:p>
          <a:p>
            <a:endParaRPr lang="en-US" sz="2500" dirty="0">
              <a:latin typeface="Calibri"/>
              <a:ea typeface="Calibri Light"/>
              <a:cs typeface="Calibri Ligh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66A4B-3ECC-6EEF-3E66-E0153030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Calibri"/>
                <a:ea typeface="Calibri"/>
                <a:cs typeface="Arial"/>
              </a:rPr>
              <a:t>Employment opportunities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/>
                <a:ea typeface="Calibri"/>
                <a:cs typeface="Arial"/>
              </a:rPr>
              <a:t>Revenue generation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/>
                <a:ea typeface="Calibri"/>
                <a:cs typeface="Arial"/>
              </a:rPr>
              <a:t>Biodiversity conservation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/>
                <a:ea typeface="Calibri"/>
                <a:cs typeface="Arial"/>
              </a:rPr>
              <a:t>Support to agriculture field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/>
                <a:ea typeface="Calibri"/>
                <a:cs typeface="Arial"/>
              </a:rPr>
              <a:t>Export potential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/>
                <a:ea typeface="Calibri"/>
                <a:cs typeface="Arial"/>
              </a:rPr>
              <a:t>Tax revenue</a:t>
            </a: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conomic Development Archives - New Jersey Business Magazine">
            <a:extLst>
              <a:ext uri="{FF2B5EF4-FFF2-40B4-BE49-F238E27FC236}">
                <a16:creationId xmlns:a16="http://schemas.microsoft.com/office/drawing/2014/main" id="{3E8CD475-ABF5-28BA-600B-D22741AF4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5" r="8758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D3390-70BE-EF52-6C1A-DD46FFEC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1661163"/>
            <a:ext cx="4646904" cy="772391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ea typeface="+mj-lt"/>
                <a:cs typeface="+mj-lt"/>
              </a:rPr>
              <a:t>Market Trends</a:t>
            </a:r>
          </a:p>
          <a:p>
            <a:endParaRPr lang="en-US" sz="4800" b="1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25E30-CF1F-27D2-7218-112F1F5E4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Calibri"/>
                <a:ea typeface="Calibri"/>
                <a:cs typeface="Arial"/>
              </a:rPr>
              <a:t>Increasing demand for native plants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/>
                <a:ea typeface="Calibri"/>
                <a:cs typeface="Arial"/>
              </a:rPr>
              <a:t> Sustainable and organic gardening trends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/>
                <a:ea typeface="Calibri"/>
                <a:cs typeface="Arial"/>
              </a:rPr>
              <a:t>Online sales and e-commerce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/>
                <a:ea typeface="Calibri"/>
                <a:cs typeface="Arial"/>
              </a:rPr>
              <a:t>Changing consumer preferences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/>
                <a:ea typeface="Calibri"/>
                <a:cs typeface="Arial"/>
              </a:rPr>
              <a:t>Import exotic trees.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Man with white beard">
            <a:extLst>
              <a:ext uri="{FF2B5EF4-FFF2-40B4-BE49-F238E27FC236}">
                <a16:creationId xmlns:a16="http://schemas.microsoft.com/office/drawing/2014/main" id="{888A6932-D50A-F6D0-1A79-3E1667CEC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0" r="31080" b="-1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7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</TotalTime>
  <Words>206</Words>
  <Application>Microsoft Macintosh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Avenir Next LT Pro</vt:lpstr>
      <vt:lpstr>Calibri</vt:lpstr>
      <vt:lpstr>Calibri Light</vt:lpstr>
      <vt:lpstr>Courier New</vt:lpstr>
      <vt:lpstr>Wingdings</vt:lpstr>
      <vt:lpstr>Wingdings,Sans-Serif</vt:lpstr>
      <vt:lpstr>office theme</vt:lpstr>
      <vt:lpstr> to our presentation</vt:lpstr>
      <vt:lpstr> Team Members :</vt:lpstr>
      <vt:lpstr>  PLANT Nursery   </vt:lpstr>
      <vt:lpstr>Company’s Name: Green Plant Nursery</vt:lpstr>
      <vt:lpstr>PowerPoint Presentation</vt:lpstr>
      <vt:lpstr>Types of plants:</vt:lpstr>
      <vt:lpstr> Analysis of the Production Cost:  </vt:lpstr>
      <vt:lpstr>How do plants nurseries contribute to the local and national economy? </vt:lpstr>
      <vt:lpstr>Market Trends </vt:lpstr>
      <vt:lpstr>Target Consumer:</vt:lpstr>
      <vt:lpstr>Target market:</vt:lpstr>
      <vt:lpstr>Future Enhancement: </vt:lpstr>
      <vt:lpstr>Conclusion</vt:lpstr>
      <vt:lpstr>Any Question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Tamanna Akter</cp:lastModifiedBy>
  <cp:revision>449</cp:revision>
  <dcterms:created xsi:type="dcterms:W3CDTF">2023-09-14T16:01:00Z</dcterms:created>
  <dcterms:modified xsi:type="dcterms:W3CDTF">2023-09-16T18:37:01Z</dcterms:modified>
</cp:coreProperties>
</file>